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275" r:id="rId5"/>
    <p:sldId id="256" r:id="rId6"/>
    <p:sldId id="257" r:id="rId7"/>
    <p:sldId id="268" r:id="rId8"/>
    <p:sldId id="273" r:id="rId9"/>
    <p:sldId id="274" r:id="rId10"/>
    <p:sldId id="258" r:id="rId11"/>
    <p:sldId id="263" r:id="rId12"/>
    <p:sldId id="264" r:id="rId13"/>
    <p:sldId id="261" r:id="rId14"/>
    <p:sldId id="262" r:id="rId15"/>
    <p:sldId id="259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0586B-5A18-4B3F-920D-EB80FEF3A9B6}" v="1273" dt="2021-07-17T18:16:52.370"/>
    <p1510:client id="{FAD75D73-A1DA-4E18-93CA-B0267EE0FA1D}" v="717" dt="2021-07-18T05:58:17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96" d="100"/>
          <a:sy n="96" d="100"/>
        </p:scale>
        <p:origin x="-178" y="1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20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6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3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9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8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2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4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3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19" r:id="rId6"/>
    <p:sldLayoutId id="2147483815" r:id="rId7"/>
    <p:sldLayoutId id="2147483816" r:id="rId8"/>
    <p:sldLayoutId id="2147483817" r:id="rId9"/>
    <p:sldLayoutId id="2147483818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PYTHON_VERY_LAST_FINAL/PYMAN_LAST_FINAL(B).py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oidtr.es/2019/05/27/energy-headphones-bt-smart-6-voice-assistant-review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="" xmlns:a16="http://schemas.microsoft.com/office/drawing/2014/main" id="{5943EECF-03A4-4CEB-899E-47C803839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="" xmlns:a16="http://schemas.microsoft.com/office/drawing/2014/main" id="{F2F606D8-696E-4B76-BB10-43672AA147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="" xmlns:a16="http://schemas.microsoft.com/office/drawing/2014/main" id="{3ABF1881-5AFD-48F9-979A-19EE2FE30A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:\Users\kishorekumar\Desktop\PYMAN_LAST_FINAL\outpu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4" y="224011"/>
            <a:ext cx="11543267" cy="59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726908CC-6AC4-4222-8250-B90B6072E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2F606D8-696E-4B76-BB10-43672AA147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2751" y="302429"/>
            <a:ext cx="11550506" cy="60539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EBA5959E-A7D3-4BD1-BBE0-85B5642F0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06"/>
          <a:stretch/>
        </p:blipFill>
        <p:spPr>
          <a:xfrm>
            <a:off x="352751" y="302429"/>
            <a:ext cx="11550506" cy="60539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ABF1881-5AFD-48F9-979A-19EE2FE30A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278608" y="2735029"/>
            <a:ext cx="14828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86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="" xmlns:a16="http://schemas.microsoft.com/office/drawing/2014/main" id="{502CC21C-5C8C-4919-91A4-AB86B765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07" b="7123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03933D-B0A5-43A5-A74E-6EB9E022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MS Gothic"/>
                <a:ea typeface="MS Gothic"/>
              </a:rPr>
              <a:t> CODING </a:t>
            </a:r>
          </a:p>
        </p:txBody>
      </p:sp>
      <p:sp>
        <p:nvSpPr>
          <p:cNvPr id="6" name="Striped Right Arrow 5"/>
          <p:cNvSpPr/>
          <p:nvPr/>
        </p:nvSpPr>
        <p:spPr>
          <a:xfrm>
            <a:off x="3958540" y="4654462"/>
            <a:ext cx="3437681" cy="84495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8345347" y="4166886"/>
            <a:ext cx="3032567" cy="145984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003">
            <a:schemeClr val="lt2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CLICK HERE</a:t>
            </a:r>
            <a:endParaRPr lang="en-IN" sz="4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F3BE0F-17A1-49E5-A570-816B2BBD0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24D0F-47B3-4040-B42D-31DA5993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Franklin Gothic Heavy"/>
              </a:rPr>
              <a:t>THANK </a:t>
            </a:r>
            <a:r>
              <a:rPr lang="en-US" sz="6600" dirty="0">
                <a:solidFill>
                  <a:schemeClr val="bg1"/>
                </a:solidFill>
                <a:latin typeface="Franklin Gothic Heavy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6762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7">
            <a:extLst>
              <a:ext uri="{FF2B5EF4-FFF2-40B4-BE49-F238E27FC236}">
                <a16:creationId xmlns="" xmlns:a16="http://schemas.microsoft.com/office/drawing/2014/main" id="{2D6FBB9D-1CAA-4D05-AB33-BABDFE17B8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="" xmlns:a16="http://schemas.microsoft.com/office/drawing/2014/main" id="{04727B71-B4B6-4823-80A1-68C40B475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79A6DB05-9FB5-4B07-8675-74C23D4FD8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33">
            <a:extLst>
              <a:ext uri="{FF2B5EF4-FFF2-40B4-BE49-F238E27FC236}">
                <a16:creationId xmlns="" xmlns:a16="http://schemas.microsoft.com/office/drawing/2014/main" id="{21A75659-5A6F-4F77-9679-678A00B9D8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>
            <a:extLst>
              <a:ext uri="{FF2B5EF4-FFF2-40B4-BE49-F238E27FC236}">
                <a16:creationId xmlns="" xmlns:a16="http://schemas.microsoft.com/office/drawing/2014/main" id="{1CBA19D7-E66D-4669-84F9-CE4D36E5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74" r="-1" b="451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35">
            <a:extLst>
              <a:ext uri="{FF2B5EF4-FFF2-40B4-BE49-F238E27FC236}">
                <a16:creationId xmlns="" xmlns:a16="http://schemas.microsoft.com/office/drawing/2014/main" id="{EFAEC92A-2230-45B0-A12F-07F9F9EA45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Comic Sans MS"/>
              </a:rPr>
              <a:t>MINI VOICE </a:t>
            </a:r>
            <a:r>
              <a:rPr lang="en-US" sz="3600" dirty="0" smtClean="0">
                <a:latin typeface="Comic Sans MS"/>
              </a:rPr>
              <a:t>ASSISTANT</a:t>
            </a:r>
            <a:r>
              <a:rPr lang="en-US" sz="2800" dirty="0"/>
              <a:t> </a:t>
            </a:r>
          </a:p>
        </p:txBody>
      </p:sp>
      <p:sp>
        <p:nvSpPr>
          <p:cNvPr id="31" name="Rectangle 37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9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entury Gothic"/>
              </a:rPr>
              <a:t> BY</a:t>
            </a:r>
            <a:endParaRPr lang="en-US" sz="2400" dirty="0"/>
          </a:p>
          <a:p>
            <a:r>
              <a:rPr lang="en-US" sz="2400" dirty="0">
                <a:latin typeface="Century Gothic"/>
              </a:rPr>
              <a:t>MANIKANDAN</a:t>
            </a:r>
            <a:br>
              <a:rPr lang="en-US" sz="2400" dirty="0">
                <a:latin typeface="Century Gothic"/>
              </a:rPr>
            </a:br>
            <a:r>
              <a:rPr lang="en-US" sz="2400" dirty="0">
                <a:latin typeface="Century Gothic"/>
              </a:rPr>
              <a:t>KISHORE KUMAR</a:t>
            </a:r>
            <a:br>
              <a:rPr lang="en-US" sz="2400" dirty="0">
                <a:latin typeface="Century Gothic"/>
              </a:rPr>
            </a:br>
            <a:r>
              <a:rPr lang="en-US" sz="2400" dirty="0">
                <a:latin typeface="Century Gothic"/>
              </a:rPr>
              <a:t>BHAGAVATH RAM</a:t>
            </a:r>
            <a:br>
              <a:rPr lang="en-US" sz="2400" dirty="0">
                <a:latin typeface="Century Gothic"/>
              </a:rPr>
            </a:br>
            <a:r>
              <a:rPr lang="en-US" sz="2400" dirty="0">
                <a:latin typeface="Century Gothic"/>
              </a:rPr>
              <a:t>THILAK SHANKAR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                              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=""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="" xmlns:a16="http://schemas.microsoft.com/office/drawing/2014/main" id="{E2C8E300-03D9-4C3A-9EEA-1569D255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r="51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" name="Rectangle 18">
            <a:extLst>
              <a:ext uri="{FF2B5EF4-FFF2-40B4-BE49-F238E27FC236}">
                <a16:creationId xmlns="" xmlns:a16="http://schemas.microsoft.com/office/drawing/2014/main" id="{8A6DB0E6-E65F-4229-A5A0-2500203B6C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5B8B3-BD1C-41D9-8CD8-7D2AF39B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0">
                <a:latin typeface="Century Gothic"/>
                <a:ea typeface="+mj-lt"/>
                <a:cs typeface="+mj-lt"/>
              </a:rPr>
              <a:t>OBJECTIVES</a:t>
            </a:r>
            <a:endParaRPr lang="en-US" sz="2800">
              <a:latin typeface="Century Gothic"/>
            </a:endParaRPr>
          </a:p>
        </p:txBody>
      </p:sp>
      <p:sp>
        <p:nvSpPr>
          <p:cNvPr id="16" name="Rectangle 20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A451D033-18B6-4A23-9048-7D7EA2D6D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orbel"/>
                <a:ea typeface="+mn-lt"/>
                <a:cs typeface="+mn-lt"/>
              </a:rPr>
              <a:t>The project aims to develop a mini </a:t>
            </a:r>
            <a:r>
              <a:rPr lang="en-US" b="1" dirty="0">
                <a:latin typeface="Corbel"/>
                <a:ea typeface="+mn-lt"/>
                <a:cs typeface="+mn-lt"/>
              </a:rPr>
              <a:t>voice-assistant</a:t>
            </a:r>
            <a:r>
              <a:rPr lang="en-US" dirty="0">
                <a:latin typeface="Corbel"/>
                <a:ea typeface="+mn-lt"/>
                <a:cs typeface="+mn-lt"/>
              </a:rPr>
              <a:t> for the user in system. It draws the inspiration from virtual assistants like Cortana for Windows and Siri for </a:t>
            </a:r>
            <a:r>
              <a:rPr lang="en-US" dirty="0" smtClean="0">
                <a:latin typeface="Corbel"/>
                <a:ea typeface="+mn-lt"/>
                <a:cs typeface="+mn-lt"/>
              </a:rPr>
              <a:t>IOS. It </a:t>
            </a:r>
            <a:r>
              <a:rPr lang="en-US" dirty="0">
                <a:latin typeface="Corbel"/>
                <a:ea typeface="+mn-lt"/>
                <a:cs typeface="+mn-lt"/>
              </a:rPr>
              <a:t>has been designed to provide a </a:t>
            </a:r>
            <a:r>
              <a:rPr lang="en-US" b="1" dirty="0">
                <a:latin typeface="Corbel"/>
                <a:ea typeface="+mn-lt"/>
                <a:cs typeface="+mn-lt"/>
              </a:rPr>
              <a:t>user-friendly</a:t>
            </a:r>
            <a:r>
              <a:rPr lang="en-US" dirty="0">
                <a:latin typeface="Corbel"/>
                <a:ea typeface="+mn-lt"/>
                <a:cs typeface="+mn-lt"/>
              </a:rPr>
              <a:t> interface for carrying out a variety of tasks by a </a:t>
            </a:r>
            <a:r>
              <a:rPr lang="en-US" b="1" dirty="0">
                <a:latin typeface="Corbel"/>
                <a:ea typeface="+mn-lt"/>
                <a:cs typeface="+mn-lt"/>
              </a:rPr>
              <a:t>well- defined command</a:t>
            </a:r>
            <a:r>
              <a:rPr lang="en-US" sz="1700" b="1" dirty="0">
                <a:ea typeface="+mn-lt"/>
                <a:cs typeface="+mn-lt"/>
              </a:rPr>
              <a:t>s  </a:t>
            </a:r>
            <a:endParaRPr lang="en-US" sz="1700" dirty="0"/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32457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="" xmlns:a16="http://schemas.microsoft.com/office/drawing/2014/main" id="{21A75659-5A6F-4F77-9679-678A00B9D8D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microphone head">
            <a:extLst>
              <a:ext uri="{FF2B5EF4-FFF2-40B4-BE49-F238E27FC236}">
                <a16:creationId xmlns="" xmlns:a16="http://schemas.microsoft.com/office/drawing/2014/main" id="{23903250-E9E0-4B84-BAC4-C13240234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7" r="7010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="" xmlns:a16="http://schemas.microsoft.com/office/drawing/2014/main" id="{EFAEC92A-2230-45B0-A12F-07F9F9EA45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2C7577-CB70-4055-A04A-04827A18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INTRODUCTION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=""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9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FDC419-1F75-4ED2-8707-AA16976A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8829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latin typeface="Lucida Sans Unicode"/>
                <a:cs typeface="Lucida Sans Unicode"/>
              </a:rPr>
              <a:t>We have </a:t>
            </a:r>
            <a:r>
              <a:rPr lang="en-US" dirty="0" smtClean="0">
                <a:latin typeface="Lucida Sans Unicode"/>
                <a:cs typeface="Lucida Sans Unicode"/>
              </a:rPr>
              <a:t>developed </a:t>
            </a:r>
            <a:r>
              <a:rPr lang="en-US" dirty="0">
                <a:latin typeface="Lucida Sans Unicode"/>
                <a:cs typeface="Lucida Sans Unicode"/>
              </a:rPr>
              <a:t>a mini voice </a:t>
            </a:r>
            <a:r>
              <a:rPr lang="en-US" dirty="0" smtClean="0">
                <a:latin typeface="Lucida Sans Unicode"/>
                <a:cs typeface="Lucida Sans Unicode"/>
              </a:rPr>
              <a:t>assistant </a:t>
            </a:r>
            <a:r>
              <a:rPr lang="en-US" dirty="0">
                <a:latin typeface="Lucida Sans Unicode"/>
                <a:cs typeface="Lucida Sans Unicode"/>
              </a:rPr>
              <a:t>that  used to find </a:t>
            </a:r>
            <a:r>
              <a:rPr lang="en-US" dirty="0" smtClean="0">
                <a:latin typeface="Lucida Sans Unicode"/>
                <a:cs typeface="Lucida Sans Unicode"/>
              </a:rPr>
              <a:t>current date </a:t>
            </a:r>
            <a:r>
              <a:rPr lang="en-US" dirty="0">
                <a:latin typeface="Lucida Sans Unicode"/>
                <a:cs typeface="Lucida Sans Unicode"/>
              </a:rPr>
              <a:t>and time, </a:t>
            </a:r>
            <a:r>
              <a:rPr lang="en-US" dirty="0" smtClean="0">
                <a:latin typeface="Lucida Sans Unicode"/>
                <a:cs typeface="Lucida Sans Unicode"/>
              </a:rPr>
              <a:t>Informations, recorrect </a:t>
            </a:r>
            <a:r>
              <a:rPr lang="en-US" dirty="0">
                <a:latin typeface="Lucida Sans Unicode"/>
                <a:cs typeface="Lucida Sans Unicode"/>
              </a:rPr>
              <a:t>the </a:t>
            </a:r>
            <a:r>
              <a:rPr lang="en-US" dirty="0" smtClean="0">
                <a:latin typeface="Lucida Sans Unicode"/>
                <a:cs typeface="Lucida Sans Unicode"/>
              </a:rPr>
              <a:t>spellings and </a:t>
            </a:r>
            <a:r>
              <a:rPr lang="en-US" dirty="0">
                <a:latin typeface="Lucida Sans Unicode"/>
                <a:cs typeface="Lucida Sans Unicode"/>
              </a:rPr>
              <a:t>calculate </a:t>
            </a:r>
            <a:r>
              <a:rPr lang="en-US" dirty="0" err="1" smtClean="0">
                <a:latin typeface="Lucida Sans Unicode"/>
                <a:cs typeface="Lucida Sans Unicode"/>
              </a:rPr>
              <a:t>etc</a:t>
            </a:r>
            <a:r>
              <a:rPr lang="en-US" dirty="0" smtClean="0">
                <a:latin typeface="Lucida Sans Unicode"/>
                <a:cs typeface="Lucida Sans Unicode"/>
              </a:rPr>
              <a:t> by recognizing </a:t>
            </a:r>
            <a:r>
              <a:rPr lang="en-US" dirty="0">
                <a:latin typeface="Lucida Sans Unicode"/>
                <a:cs typeface="Lucida Sans Unicode"/>
              </a:rPr>
              <a:t>our voice .</a:t>
            </a:r>
          </a:p>
        </p:txBody>
      </p:sp>
    </p:spTree>
    <p:extLst>
      <p:ext uri="{BB962C8B-B14F-4D97-AF65-F5344CB8AC3E}">
        <p14:creationId xmlns:p14="http://schemas.microsoft.com/office/powerpoint/2010/main" val="8579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eb of wires connecting pins">
            <a:extLst>
              <a:ext uri="{FF2B5EF4-FFF2-40B4-BE49-F238E27FC236}">
                <a16:creationId xmlns="" xmlns:a16="http://schemas.microsoft.com/office/drawing/2014/main" id="{32F3CCED-A2F0-4E09-B2DD-76732F077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8" r="-2" b="1255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70812F-DEBA-4850-97E0-CBC15648D11E}"/>
              </a:ext>
            </a:extLst>
          </p:cNvPr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5827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0F59F3B9-24F7-4647-A288-A5A200254EDE}"/>
              </a:ext>
            </a:extLst>
          </p:cNvPr>
          <p:cNvSpPr/>
          <p:nvPr/>
        </p:nvSpPr>
        <p:spPr>
          <a:xfrm>
            <a:off x="4733027" y="225725"/>
            <a:ext cx="1969696" cy="67573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158226FC-B215-47D7-8F9C-2C5C680BEDCB}"/>
              </a:ext>
            </a:extLst>
          </p:cNvPr>
          <p:cNvCxnSpPr/>
          <p:nvPr/>
        </p:nvCxnSpPr>
        <p:spPr>
          <a:xfrm flipH="1">
            <a:off x="5716977" y="857341"/>
            <a:ext cx="5749" cy="483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Parallelogram 3">
            <a:extLst>
              <a:ext uri="{FF2B5EF4-FFF2-40B4-BE49-F238E27FC236}">
                <a16:creationId xmlns="" xmlns:a16="http://schemas.microsoft.com/office/drawing/2014/main" id="{23323EDF-AF4B-4F1F-88A5-DDD4A6F2E16E}"/>
              </a:ext>
            </a:extLst>
          </p:cNvPr>
          <p:cNvSpPr/>
          <p:nvPr/>
        </p:nvSpPr>
        <p:spPr>
          <a:xfrm>
            <a:off x="4068973" y="1331823"/>
            <a:ext cx="3278036" cy="920150"/>
          </a:xfrm>
          <a:prstGeom prst="parallelogra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getting audio()</a:t>
            </a:r>
          </a:p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Take audio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1CF99E29-2E56-4C0D-82D5-D97A1D3110E3}"/>
              </a:ext>
            </a:extLst>
          </p:cNvPr>
          <p:cNvCxnSpPr/>
          <p:nvPr/>
        </p:nvCxnSpPr>
        <p:spPr>
          <a:xfrm flipH="1">
            <a:off x="5698694" y="2246641"/>
            <a:ext cx="9297" cy="524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444B5C91-7483-4213-B4A6-F14BE196C4DA}"/>
              </a:ext>
            </a:extLst>
          </p:cNvPr>
          <p:cNvSpPr/>
          <p:nvPr/>
        </p:nvSpPr>
        <p:spPr>
          <a:xfrm>
            <a:off x="4401449" y="5606173"/>
            <a:ext cx="2631055" cy="73324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2F36CC73-6525-4CBE-8BEA-A12D16404E0E}"/>
              </a:ext>
            </a:extLst>
          </p:cNvPr>
          <p:cNvCxnSpPr/>
          <p:nvPr/>
        </p:nvCxnSpPr>
        <p:spPr>
          <a:xfrm>
            <a:off x="9953805" y="1952804"/>
            <a:ext cx="15275" cy="1264311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D101178C-4900-4703-85BC-19FBE2706AD2}"/>
              </a:ext>
            </a:extLst>
          </p:cNvPr>
          <p:cNvCxnSpPr>
            <a:stCxn id="19" idx="3"/>
          </p:cNvCxnSpPr>
          <p:nvPr/>
        </p:nvCxnSpPr>
        <p:spPr>
          <a:xfrm>
            <a:off x="6967582" y="3217115"/>
            <a:ext cx="3001498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38A48D5B-072B-4A36-AC71-9D69B897A059}"/>
              </a:ext>
            </a:extLst>
          </p:cNvPr>
          <p:cNvCxnSpPr/>
          <p:nvPr/>
        </p:nvCxnSpPr>
        <p:spPr>
          <a:xfrm>
            <a:off x="5698694" y="5257880"/>
            <a:ext cx="0" cy="348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33252" y="4313787"/>
            <a:ext cx="3567448" cy="915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the commands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429805" y="2763868"/>
            <a:ext cx="2537777" cy="90649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Recognize &amp; convert</a:t>
            </a:r>
          </a:p>
          <a:p>
            <a:pPr algn="ctr"/>
            <a:r>
              <a:rPr lang="en-US" dirty="0" smtClean="0"/>
              <a:t> speech to text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18" idx="0"/>
          </p:cNvCxnSpPr>
          <p:nvPr/>
        </p:nvCxnSpPr>
        <p:spPr>
          <a:xfrm>
            <a:off x="5707991" y="3670362"/>
            <a:ext cx="8985" cy="643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173532" y="1952804"/>
            <a:ext cx="2795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511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DF44879F-6698-4394-89D4-7B3CDB92E9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="" xmlns:a16="http://schemas.microsoft.com/office/drawing/2014/main" id="{C65FD3B2-577C-49A0-B40E-4845C5D597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Picture 12" descr="Mother Board">
            <a:extLst>
              <a:ext uri="{FF2B5EF4-FFF2-40B4-BE49-F238E27FC236}">
                <a16:creationId xmlns="" xmlns:a16="http://schemas.microsoft.com/office/drawing/2014/main" id="{2218763D-EDFF-45ED-84D5-BE1045193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694E45-40DA-420D-A6FF-BF13FFF37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PACKAGES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7A0B5DEA-ADF6-4BA5-9307-147F0A4685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DECDBF4-02B6-4BB4-B65B-B8107AD6A9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28D65444-557F-4797-A612-EB944110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pyttsx3 </a:t>
            </a:r>
          </a:p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datetime </a:t>
            </a:r>
          </a:p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speech_recognition</a:t>
            </a:r>
          </a:p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wikipedia </a:t>
            </a:r>
          </a:p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subprocess </a:t>
            </a:r>
          </a:p>
          <a:p>
            <a:r>
              <a:rPr lang="en-US" sz="7200" dirty="0">
                <a:solidFill>
                  <a:srgbClr val="FFFFFF"/>
                </a:solidFill>
                <a:latin typeface="Arial Black" pitchFamily="34" charset="0"/>
              </a:rPr>
              <a:t>os 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/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/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203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D06CE56-3881-4ADA-8CEF-D18B02C242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F3C543-62EC-4433-9C93-A2CD8764E9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PU with binary numbers and blueprint">
            <a:extLst>
              <a:ext uri="{FF2B5EF4-FFF2-40B4-BE49-F238E27FC236}">
                <a16:creationId xmlns="" xmlns:a16="http://schemas.microsoft.com/office/drawing/2014/main" id="{44180EF4-D7D8-4D5F-ADB8-74A0C25DA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AA8967-66A8-4FA2-9A03-4BA1E79B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20528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5943EECF-03A4-4CEB-899E-47C803839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2F606D8-696E-4B76-BB10-43672AA147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4367" y="319440"/>
            <a:ext cx="11543267" cy="593250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="" xmlns:a16="http://schemas.microsoft.com/office/drawing/2014/main" id="{D81A8E1B-1296-464C-AF69-50E7FD257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0" r="-2" b="6664"/>
          <a:stretch/>
        </p:blipFill>
        <p:spPr>
          <a:xfrm>
            <a:off x="328486" y="319441"/>
            <a:ext cx="11530584" cy="59325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ABF1881-5AFD-48F9-979A-19EE2FE30A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5998349" y="2960103"/>
            <a:ext cx="190858" cy="658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01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106</TotalTime>
  <Words>96</Words>
  <Application>Microsoft Office PowerPoint</Application>
  <PresentationFormat>Custom</PresentationFormat>
  <Paragraphs>31</Paragraphs>
  <Slides>13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AccentBoxVTI</vt:lpstr>
      <vt:lpstr>PowerPoint Presentation</vt:lpstr>
      <vt:lpstr>MINI VOICE ASSISTANT </vt:lpstr>
      <vt:lpstr>OBJECTIVES</vt:lpstr>
      <vt:lpstr>INTRODUCTION</vt:lpstr>
      <vt:lpstr>PowerPoint Presentation</vt:lpstr>
      <vt:lpstr>PowerPoint Presentation</vt:lpstr>
      <vt:lpstr>PACKAGES</vt:lpstr>
      <vt:lpstr>OUTPUT</vt:lpstr>
      <vt:lpstr>PowerPoint Presentation</vt:lpstr>
      <vt:lpstr>PowerPoint Presentation</vt:lpstr>
      <vt:lpstr>PowerPoint Presentation</vt:lpstr>
      <vt:lpstr> CODING 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Thilak shankar V</dc:creator>
  <cp:lastModifiedBy>kishorekumar</cp:lastModifiedBy>
  <cp:revision>648</cp:revision>
  <dcterms:created xsi:type="dcterms:W3CDTF">2021-07-17T16:56:07Z</dcterms:created>
  <dcterms:modified xsi:type="dcterms:W3CDTF">2021-07-19T04:55:36Z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